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46" r:id="rId5"/>
    <p:sldId id="450" r:id="rId6"/>
    <p:sldId id="457" r:id="rId7"/>
    <p:sldId id="454" r:id="rId8"/>
    <p:sldId id="459" r:id="rId9"/>
    <p:sldId id="453" r:id="rId10"/>
    <p:sldId id="468" r:id="rId11"/>
    <p:sldId id="460" r:id="rId12"/>
    <p:sldId id="461" r:id="rId13"/>
    <p:sldId id="462" r:id="rId14"/>
    <p:sldId id="466" r:id="rId15"/>
    <p:sldId id="458" r:id="rId16"/>
    <p:sldId id="455" r:id="rId17"/>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346"/>
            <p14:sldId id="450"/>
            <p14:sldId id="457"/>
            <p14:sldId id="454"/>
            <p14:sldId id="459"/>
            <p14:sldId id="453"/>
            <p14:sldId id="468"/>
            <p14:sldId id="460"/>
            <p14:sldId id="461"/>
            <p14:sldId id="462"/>
            <p14:sldId id="466"/>
            <p14:sldId id="458"/>
            <p14:sldId id="455"/>
          </p14:sldIdLst>
        </p14:section>
        <p14:section name="Standaardsectie" id="{B7D6DEA5-C2DA-4ACF-96D8-D2EC16B6A1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F01EF-F7AE-4966-A187-6875DDA5C2F9}" v="6" dt="2019-11-27T09:53:39.63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395D61C1-EB9A-450D-8516-80DFAC8E47B1}"/>
    <pc:docChg chg="delSld modSld modSection">
      <pc:chgData name="Stijn Weijermars" userId="e364d0b9-009e-4116-b78a-a86aed516e71" providerId="ADAL" clId="{395D61C1-EB9A-450D-8516-80DFAC8E47B1}" dt="2019-11-27T09:47:50.856" v="11" actId="2696"/>
      <pc:docMkLst>
        <pc:docMk/>
      </pc:docMkLst>
      <pc:sldChg chg="modSp">
        <pc:chgData name="Stijn Weijermars" userId="e364d0b9-009e-4116-b78a-a86aed516e71" providerId="ADAL" clId="{395D61C1-EB9A-450D-8516-80DFAC8E47B1}" dt="2019-11-27T09:47:46.257" v="9" actId="20577"/>
        <pc:sldMkLst>
          <pc:docMk/>
          <pc:sldMk cId="2613425479" sldId="462"/>
        </pc:sldMkLst>
        <pc:spChg chg="mod">
          <ac:chgData name="Stijn Weijermars" userId="e364d0b9-009e-4116-b78a-a86aed516e71" providerId="ADAL" clId="{395D61C1-EB9A-450D-8516-80DFAC8E47B1}" dt="2019-11-27T09:47:46.257" v="9" actId="20577"/>
          <ac:spMkLst>
            <pc:docMk/>
            <pc:sldMk cId="2613425479" sldId="462"/>
            <ac:spMk id="2" creationId="{F55F9226-888F-4E1B-8F68-8BC50DB4A4B5}"/>
          </ac:spMkLst>
        </pc:spChg>
      </pc:sldChg>
      <pc:sldChg chg="del">
        <pc:chgData name="Stijn Weijermars" userId="e364d0b9-009e-4116-b78a-a86aed516e71" providerId="ADAL" clId="{395D61C1-EB9A-450D-8516-80DFAC8E47B1}" dt="2019-11-27T09:47:49.686" v="10" actId="2696"/>
        <pc:sldMkLst>
          <pc:docMk/>
          <pc:sldMk cId="2157761795" sldId="463"/>
        </pc:sldMkLst>
      </pc:sldChg>
      <pc:sldChg chg="del">
        <pc:chgData name="Stijn Weijermars" userId="e364d0b9-009e-4116-b78a-a86aed516e71" providerId="ADAL" clId="{395D61C1-EB9A-450D-8516-80DFAC8E47B1}" dt="2019-11-27T09:47:50.856" v="11" actId="2696"/>
        <pc:sldMkLst>
          <pc:docMk/>
          <pc:sldMk cId="3546287736" sldId="464"/>
        </pc:sldMkLst>
      </pc:sldChg>
    </pc:docChg>
  </pc:docChgLst>
  <pc:docChgLst>
    <pc:chgData name="Stijn Weijermars" userId="e364d0b9-009e-4116-b78a-a86aed516e71" providerId="ADAL" clId="{B7AF01EF-F7AE-4966-A187-6875DDA5C2F9}"/>
    <pc:docChg chg="custSel delSld modSld modSection">
      <pc:chgData name="Stijn Weijermars" userId="e364d0b9-009e-4116-b78a-a86aed516e71" providerId="ADAL" clId="{B7AF01EF-F7AE-4966-A187-6875DDA5C2F9}" dt="2019-11-27T09:54:19.846" v="41" actId="478"/>
      <pc:docMkLst>
        <pc:docMk/>
      </pc:docMkLst>
      <pc:sldChg chg="modSp setBg">
        <pc:chgData name="Stijn Weijermars" userId="e364d0b9-009e-4116-b78a-a86aed516e71" providerId="ADAL" clId="{B7AF01EF-F7AE-4966-A187-6875DDA5C2F9}" dt="2019-11-27T09:53:39.633" v="20" actId="207"/>
        <pc:sldMkLst>
          <pc:docMk/>
          <pc:sldMk cId="163694343" sldId="346"/>
        </pc:sldMkLst>
        <pc:spChg chg="mod">
          <ac:chgData name="Stijn Weijermars" userId="e364d0b9-009e-4116-b78a-a86aed516e71" providerId="ADAL" clId="{B7AF01EF-F7AE-4966-A187-6875DDA5C2F9}" dt="2019-11-27T09:53:39.633" v="20" actId="207"/>
          <ac:spMkLst>
            <pc:docMk/>
            <pc:sldMk cId="163694343" sldId="346"/>
            <ac:spMk id="5" creationId="{67467E89-8FF8-4A04-8D46-7FE0C3DD5953}"/>
          </ac:spMkLst>
        </pc:spChg>
      </pc:sldChg>
      <pc:sldChg chg="del">
        <pc:chgData name="Stijn Weijermars" userId="e364d0b9-009e-4116-b78a-a86aed516e71" providerId="ADAL" clId="{B7AF01EF-F7AE-4966-A187-6875DDA5C2F9}" dt="2019-11-27T09:51:48.527" v="14" actId="2696"/>
        <pc:sldMkLst>
          <pc:docMk/>
          <pc:sldMk cId="1203596527" sldId="376"/>
        </pc:sldMkLst>
      </pc:sldChg>
      <pc:sldChg chg="del">
        <pc:chgData name="Stijn Weijermars" userId="e364d0b9-009e-4116-b78a-a86aed516e71" providerId="ADAL" clId="{B7AF01EF-F7AE-4966-A187-6875DDA5C2F9}" dt="2019-11-27T09:51:41.956" v="12" actId="2696"/>
        <pc:sldMkLst>
          <pc:docMk/>
          <pc:sldMk cId="3615016828" sldId="413"/>
        </pc:sldMkLst>
      </pc:sldChg>
      <pc:sldChg chg="delSp modSp">
        <pc:chgData name="Stijn Weijermars" userId="e364d0b9-009e-4116-b78a-a86aed516e71" providerId="ADAL" clId="{B7AF01EF-F7AE-4966-A187-6875DDA5C2F9}" dt="2019-11-27T09:53:57.866" v="38" actId="1076"/>
        <pc:sldMkLst>
          <pc:docMk/>
          <pc:sldMk cId="1016445707" sldId="450"/>
        </pc:sldMkLst>
        <pc:spChg chg="mod">
          <ac:chgData name="Stijn Weijermars" userId="e364d0b9-009e-4116-b78a-a86aed516e71" providerId="ADAL" clId="{B7AF01EF-F7AE-4966-A187-6875DDA5C2F9}" dt="2019-11-27T09:53:57.866" v="38" actId="1076"/>
          <ac:spMkLst>
            <pc:docMk/>
            <pc:sldMk cId="1016445707" sldId="450"/>
            <ac:spMk id="2" creationId="{DA6EA401-27EE-4342-B5F4-2471CAAAAB5E}"/>
          </ac:spMkLst>
        </pc:spChg>
        <pc:picChg chg="del">
          <ac:chgData name="Stijn Weijermars" userId="e364d0b9-009e-4116-b78a-a86aed516e71" providerId="ADAL" clId="{B7AF01EF-F7AE-4966-A187-6875DDA5C2F9}" dt="2019-11-27T09:53:54.710" v="37" actId="478"/>
          <ac:picMkLst>
            <pc:docMk/>
            <pc:sldMk cId="1016445707" sldId="450"/>
            <ac:picMk id="4" creationId="{1B5A3968-CE2B-4890-B088-97874D6DA280}"/>
          </ac:picMkLst>
        </pc:picChg>
      </pc:sldChg>
      <pc:sldChg chg="delSp modSp delAnim">
        <pc:chgData name="Stijn Weijermars" userId="e364d0b9-009e-4116-b78a-a86aed516e71" providerId="ADAL" clId="{B7AF01EF-F7AE-4966-A187-6875DDA5C2F9}" dt="2019-11-27T09:54:19.846" v="41" actId="478"/>
        <pc:sldMkLst>
          <pc:docMk/>
          <pc:sldMk cId="857587922" sldId="453"/>
        </pc:sldMkLst>
        <pc:picChg chg="del mod">
          <ac:chgData name="Stijn Weijermars" userId="e364d0b9-009e-4116-b78a-a86aed516e71" providerId="ADAL" clId="{B7AF01EF-F7AE-4966-A187-6875DDA5C2F9}" dt="2019-11-27T09:54:19.222" v="40" actId="478"/>
          <ac:picMkLst>
            <pc:docMk/>
            <pc:sldMk cId="857587922" sldId="453"/>
            <ac:picMk id="4" creationId="{E7A49897-6344-4441-A9BE-AC7BC0924E95}"/>
          </ac:picMkLst>
        </pc:picChg>
        <pc:picChg chg="del mod">
          <ac:chgData name="Stijn Weijermars" userId="e364d0b9-009e-4116-b78a-a86aed516e71" providerId="ADAL" clId="{B7AF01EF-F7AE-4966-A187-6875DDA5C2F9}" dt="2019-11-27T09:54:19.846" v="41" actId="478"/>
          <ac:picMkLst>
            <pc:docMk/>
            <pc:sldMk cId="857587922" sldId="453"/>
            <ac:picMk id="7" creationId="{54750D98-39BA-46B1-9EA5-6EFD57F00E14}"/>
          </ac:picMkLst>
        </pc:picChg>
        <pc:picChg chg="del">
          <ac:chgData name="Stijn Weijermars" userId="e364d0b9-009e-4116-b78a-a86aed516e71" providerId="ADAL" clId="{B7AF01EF-F7AE-4966-A187-6875DDA5C2F9}" dt="2019-11-27T09:52:25.638" v="15" actId="478"/>
          <ac:picMkLst>
            <pc:docMk/>
            <pc:sldMk cId="857587922" sldId="453"/>
            <ac:picMk id="8" creationId="{FD8BF9E8-C226-4FA6-9100-B73158452351}"/>
          </ac:picMkLst>
        </pc:picChg>
      </pc:sldChg>
      <pc:sldChg chg="delSp delAnim">
        <pc:chgData name="Stijn Weijermars" userId="e364d0b9-009e-4116-b78a-a86aed516e71" providerId="ADAL" clId="{B7AF01EF-F7AE-4966-A187-6875DDA5C2F9}" dt="2019-11-27T09:52:39.615" v="18" actId="478"/>
        <pc:sldMkLst>
          <pc:docMk/>
          <pc:sldMk cId="3833695209" sldId="461"/>
        </pc:sldMkLst>
        <pc:picChg chg="del">
          <ac:chgData name="Stijn Weijermars" userId="e364d0b9-009e-4116-b78a-a86aed516e71" providerId="ADAL" clId="{B7AF01EF-F7AE-4966-A187-6875DDA5C2F9}" dt="2019-11-27T09:52:39.615" v="18" actId="478"/>
          <ac:picMkLst>
            <pc:docMk/>
            <pc:sldMk cId="3833695209" sldId="461"/>
            <ac:picMk id="4" creationId="{0AD7D686-C42F-46C5-8571-0241D1C52B26}"/>
          </ac:picMkLst>
        </pc:picChg>
      </pc:sldChg>
      <pc:sldChg chg="delSp modSp">
        <pc:chgData name="Stijn Weijermars" userId="e364d0b9-009e-4116-b78a-a86aed516e71" providerId="ADAL" clId="{B7AF01EF-F7AE-4966-A187-6875DDA5C2F9}" dt="2019-11-27T09:51:18.861" v="11" actId="478"/>
        <pc:sldMkLst>
          <pc:docMk/>
          <pc:sldMk cId="2613425479" sldId="462"/>
        </pc:sldMkLst>
        <pc:picChg chg="del mod">
          <ac:chgData name="Stijn Weijermars" userId="e364d0b9-009e-4116-b78a-a86aed516e71" providerId="ADAL" clId="{B7AF01EF-F7AE-4966-A187-6875DDA5C2F9}" dt="2019-11-27T09:51:18.861" v="11" actId="478"/>
          <ac:picMkLst>
            <pc:docMk/>
            <pc:sldMk cId="2613425479" sldId="462"/>
            <ac:picMk id="4" creationId="{ECC16D45-175E-4598-8FB5-E0FDE12F8643}"/>
          </ac:picMkLst>
        </pc:picChg>
      </pc:sldChg>
      <pc:sldChg chg="del">
        <pc:chgData name="Stijn Weijermars" userId="e364d0b9-009e-4116-b78a-a86aed516e71" providerId="ADAL" clId="{B7AF01EF-F7AE-4966-A187-6875DDA5C2F9}" dt="2019-11-27T09:51:14.499" v="10" actId="2696"/>
        <pc:sldMkLst>
          <pc:docMk/>
          <pc:sldMk cId="3300733432" sldId="465"/>
        </pc:sldMkLst>
      </pc:sldChg>
      <pc:sldChg chg="delSp">
        <pc:chgData name="Stijn Weijermars" userId="e364d0b9-009e-4116-b78a-a86aed516e71" providerId="ADAL" clId="{B7AF01EF-F7AE-4966-A187-6875DDA5C2F9}" dt="2019-11-27T09:53:10.690" v="19" actId="478"/>
        <pc:sldMkLst>
          <pc:docMk/>
          <pc:sldMk cId="4129631247" sldId="466"/>
        </pc:sldMkLst>
        <pc:picChg chg="del">
          <ac:chgData name="Stijn Weijermars" userId="e364d0b9-009e-4116-b78a-a86aed516e71" providerId="ADAL" clId="{B7AF01EF-F7AE-4966-A187-6875DDA5C2F9}" dt="2019-11-27T09:53:10.690" v="19" actId="478"/>
          <ac:picMkLst>
            <pc:docMk/>
            <pc:sldMk cId="4129631247" sldId="466"/>
            <ac:picMk id="5" creationId="{5542B692-499A-49A9-901D-7FE84C7F6595}"/>
          </ac:picMkLst>
        </pc:picChg>
      </pc:sldChg>
      <pc:sldChg chg="del">
        <pc:chgData name="Stijn Weijermars" userId="e364d0b9-009e-4116-b78a-a86aed516e71" providerId="ADAL" clId="{B7AF01EF-F7AE-4966-A187-6875DDA5C2F9}" dt="2019-11-27T09:51:46.511" v="13" actId="2696"/>
        <pc:sldMkLst>
          <pc:docMk/>
          <pc:sldMk cId="3365888705" sldId="467"/>
        </pc:sldMkLst>
      </pc:sldChg>
      <pc:sldChg chg="modSp">
        <pc:chgData name="Stijn Weijermars" userId="e364d0b9-009e-4116-b78a-a86aed516e71" providerId="ADAL" clId="{B7AF01EF-F7AE-4966-A187-6875DDA5C2F9}" dt="2019-11-27T09:49:15.242" v="5" actId="1076"/>
        <pc:sldMkLst>
          <pc:docMk/>
          <pc:sldMk cId="1831616466" sldId="468"/>
        </pc:sldMkLst>
        <pc:picChg chg="mod">
          <ac:chgData name="Stijn Weijermars" userId="e364d0b9-009e-4116-b78a-a86aed516e71" providerId="ADAL" clId="{B7AF01EF-F7AE-4966-A187-6875DDA5C2F9}" dt="2019-11-27T09:49:15.242" v="5" actId="1076"/>
          <ac:picMkLst>
            <pc:docMk/>
            <pc:sldMk cId="1831616466" sldId="468"/>
            <ac:picMk id="4" creationId="{C6B732AF-707C-4E46-80AC-413C3F89E5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27-11-2019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27-11-2019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opotijdreis.nl/" TargetMode="External"/><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pPr algn="ctr"/>
            <a:r>
              <a:rPr lang="nl-NL" dirty="0">
                <a:solidFill>
                  <a:schemeClr val="bg1">
                    <a:lumMod val="65000"/>
                  </a:schemeClr>
                </a:solidFill>
              </a:rPr>
              <a:t>De wereld en ik</a:t>
            </a:r>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vert="horz" lIns="91440" tIns="45720" rIns="91440" bIns="45720" rtlCol="0" anchor="t">
            <a:normAutofit/>
          </a:bodyPr>
          <a:lstStyle/>
          <a:p>
            <a:pPr marL="0" indent="0">
              <a:buNone/>
            </a:pPr>
            <a:r>
              <a:rPr lang="nl-NL">
                <a:latin typeface="Arial"/>
                <a:cs typeface="Arial"/>
              </a:rPr>
              <a:t>Verloop van een rivier</a:t>
            </a:r>
            <a:endParaRPr lang="nl-NL"/>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114308" y="5105400"/>
            <a:ext cx="3972068"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lumMod val="65000"/>
                  </a:schemeClr>
                </a:solidFill>
              </a:rPr>
              <a:t>27 November  2019</a:t>
            </a:r>
          </a:p>
          <a:p>
            <a:r>
              <a:rPr lang="nl-NL" sz="2400" dirty="0">
                <a:solidFill>
                  <a:schemeClr val="bg1">
                    <a:lumMod val="65000"/>
                  </a:schemeClr>
                </a:solidFill>
              </a:rPr>
              <a:t>Jaar 1 – Periode 2</a:t>
            </a:r>
          </a:p>
          <a:p>
            <a:r>
              <a:rPr lang="nl-NL" sz="2400" dirty="0">
                <a:solidFill>
                  <a:schemeClr val="bg1">
                    <a:lumMod val="65000"/>
                  </a:schemeClr>
                </a:solidFill>
              </a:rPr>
              <a:t>Les 3</a:t>
            </a:r>
          </a:p>
        </p:txBody>
      </p:sp>
    </p:spTree>
    <p:extLst>
      <p:ext uri="{BB962C8B-B14F-4D97-AF65-F5344CB8AC3E}">
        <p14:creationId xmlns:p14="http://schemas.microsoft.com/office/powerpoint/2010/main" val="16369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F9226-888F-4E1B-8F68-8BC50DB4A4B5}"/>
              </a:ext>
            </a:extLst>
          </p:cNvPr>
          <p:cNvSpPr>
            <a:spLocks noGrp="1"/>
          </p:cNvSpPr>
          <p:nvPr>
            <p:ph type="title"/>
          </p:nvPr>
        </p:nvSpPr>
        <p:spPr/>
        <p:txBody>
          <a:bodyPr/>
          <a:lstStyle/>
          <a:p>
            <a:r>
              <a:rPr lang="nl-NL" dirty="0"/>
              <a:t>Dommel 1910 en verder</a:t>
            </a:r>
          </a:p>
        </p:txBody>
      </p:sp>
      <p:sp>
        <p:nvSpPr>
          <p:cNvPr id="3" name="Tijdelijke aanduiding voor inhoud 2">
            <a:extLst>
              <a:ext uri="{FF2B5EF4-FFF2-40B4-BE49-F238E27FC236}">
                <a16:creationId xmlns:a16="http://schemas.microsoft.com/office/drawing/2014/main" id="{9B78C608-305C-441E-AB30-1E3D40763C4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1342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1BE35-4714-42CC-A1B6-5BD01EA1D61F}"/>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7EDAD9EC-9119-4F5C-AF6D-6D958ECEDBB1}"/>
              </a:ext>
            </a:extLst>
          </p:cNvPr>
          <p:cNvSpPr>
            <a:spLocks noGrp="1"/>
          </p:cNvSpPr>
          <p:nvPr>
            <p:ph sz="half" idx="1"/>
          </p:nvPr>
        </p:nvSpPr>
        <p:spPr>
          <a:xfrm>
            <a:off x="1970842" y="1600201"/>
            <a:ext cx="4023557" cy="4525963"/>
          </a:xfrm>
        </p:spPr>
        <p:txBody>
          <a:bodyPr>
            <a:normAutofit/>
          </a:bodyPr>
          <a:lstStyle/>
          <a:p>
            <a:pPr lvl="1"/>
            <a:r>
              <a:rPr lang="nl-NL" dirty="0"/>
              <a:t>Aa of </a:t>
            </a:r>
            <a:r>
              <a:rPr lang="nl-NL" dirty="0" err="1"/>
              <a:t>Weerijs</a:t>
            </a:r>
            <a:endParaRPr lang="nl-NL" dirty="0"/>
          </a:p>
          <a:p>
            <a:pPr lvl="1"/>
            <a:r>
              <a:rPr lang="nl-NL" dirty="0"/>
              <a:t>Mark</a:t>
            </a:r>
          </a:p>
          <a:p>
            <a:pPr lvl="1"/>
            <a:r>
              <a:rPr lang="nl-NL" dirty="0"/>
              <a:t>Leij</a:t>
            </a:r>
          </a:p>
          <a:p>
            <a:pPr lvl="1"/>
            <a:r>
              <a:rPr lang="nl-NL" dirty="0" err="1"/>
              <a:t>Essche</a:t>
            </a:r>
            <a:r>
              <a:rPr lang="nl-NL" dirty="0"/>
              <a:t> stroom</a:t>
            </a:r>
          </a:p>
          <a:p>
            <a:pPr lvl="1"/>
            <a:r>
              <a:rPr lang="nl-NL" dirty="0"/>
              <a:t>Dommel </a:t>
            </a:r>
          </a:p>
          <a:p>
            <a:pPr lvl="1"/>
            <a:r>
              <a:rPr lang="nl-NL" dirty="0"/>
              <a:t>Aa</a:t>
            </a:r>
          </a:p>
          <a:p>
            <a:pPr lvl="1"/>
            <a:r>
              <a:rPr lang="nl-NL" dirty="0"/>
              <a:t>Hunze</a:t>
            </a:r>
          </a:p>
          <a:p>
            <a:pPr lvl="1"/>
            <a:r>
              <a:rPr lang="nl-NL" dirty="0"/>
              <a:t>Ruiten Aa</a:t>
            </a:r>
          </a:p>
          <a:p>
            <a:pPr lvl="1"/>
            <a:endParaRPr lang="nl-NL" dirty="0"/>
          </a:p>
        </p:txBody>
      </p:sp>
      <p:sp>
        <p:nvSpPr>
          <p:cNvPr id="4" name="Tijdelijke aanduiding voor inhoud 3">
            <a:extLst>
              <a:ext uri="{FF2B5EF4-FFF2-40B4-BE49-F238E27FC236}">
                <a16:creationId xmlns:a16="http://schemas.microsoft.com/office/drawing/2014/main" id="{B6C25B8C-4349-4155-9513-4EB1956195F2}"/>
              </a:ext>
            </a:extLst>
          </p:cNvPr>
          <p:cNvSpPr>
            <a:spLocks noGrp="1"/>
          </p:cNvSpPr>
          <p:nvPr>
            <p:ph sz="half" idx="2"/>
          </p:nvPr>
        </p:nvSpPr>
        <p:spPr/>
        <p:txBody>
          <a:bodyPr/>
          <a:lstStyle/>
          <a:p>
            <a:r>
              <a:rPr lang="nl-NL" dirty="0"/>
              <a:t>Kies een beek en bekijk de verandering van de beek vanaf 1900</a:t>
            </a:r>
          </a:p>
          <a:p>
            <a:r>
              <a:rPr lang="nl-NL" dirty="0"/>
              <a:t>Geef een tijdsbeeld van 4 momenten en beschrijf hoe de beek veranderd is</a:t>
            </a:r>
          </a:p>
          <a:p>
            <a:r>
              <a:rPr lang="nl-NL" dirty="0"/>
              <a:t>Wat is het effect op de vertragingstijd en hoe past dit in de huidige trend?</a:t>
            </a:r>
          </a:p>
          <a:p>
            <a:pPr lvl="1"/>
            <a:endParaRPr lang="nl-NL" dirty="0"/>
          </a:p>
        </p:txBody>
      </p:sp>
    </p:spTree>
    <p:extLst>
      <p:ext uri="{BB962C8B-B14F-4D97-AF65-F5344CB8AC3E}">
        <p14:creationId xmlns:p14="http://schemas.microsoft.com/office/powerpoint/2010/main" val="4129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C3E11-9343-449F-9F34-1B0101EBEADA}"/>
              </a:ext>
            </a:extLst>
          </p:cNvPr>
          <p:cNvSpPr>
            <a:spLocks noGrp="1"/>
          </p:cNvSpPr>
          <p:nvPr>
            <p:ph type="title"/>
          </p:nvPr>
        </p:nvSpPr>
        <p:spPr/>
        <p:txBody>
          <a:bodyPr/>
          <a:lstStyle/>
          <a:p>
            <a:r>
              <a:rPr lang="nl-NL" dirty="0"/>
              <a:t>Vragen bij Rivieren</a:t>
            </a:r>
          </a:p>
        </p:txBody>
      </p:sp>
      <p:sp>
        <p:nvSpPr>
          <p:cNvPr id="3" name="Tijdelijke aanduiding voor inhoud 2">
            <a:extLst>
              <a:ext uri="{FF2B5EF4-FFF2-40B4-BE49-F238E27FC236}">
                <a16:creationId xmlns:a16="http://schemas.microsoft.com/office/drawing/2014/main" id="{6D42B4C9-E331-4565-8D27-89F355C598B6}"/>
              </a:ext>
            </a:extLst>
          </p:cNvPr>
          <p:cNvSpPr>
            <a:spLocks noGrp="1"/>
          </p:cNvSpPr>
          <p:nvPr>
            <p:ph idx="1"/>
          </p:nvPr>
        </p:nvSpPr>
        <p:spPr/>
        <p:txBody>
          <a:bodyPr>
            <a:normAutofit fontScale="92500" lnSpcReduction="10000"/>
          </a:bodyPr>
          <a:lstStyle/>
          <a:p>
            <a:r>
              <a:rPr lang="nl-NL" dirty="0"/>
              <a:t>Wat voor soort landschapsvorm vormt een rivier als zijn oorsprong in bergachtig gebied ligt?</a:t>
            </a:r>
          </a:p>
          <a:p>
            <a:r>
              <a:rPr lang="nl-NL" dirty="0"/>
              <a:t>Hoe ontstaat deze landschapsvorm?</a:t>
            </a:r>
          </a:p>
          <a:p>
            <a:r>
              <a:rPr lang="nl-NL" dirty="0"/>
              <a:t>Vindt er dan in de bovenloop ook afzetting van materialen plaats?</a:t>
            </a:r>
          </a:p>
          <a:p>
            <a:r>
              <a:rPr lang="nl-NL" dirty="0"/>
              <a:t>Hoe kun je aan de samenstelling van afzettingen in en langs een rivier zien of je bij de middenloop of de benedenloop van die rivier bent?</a:t>
            </a:r>
          </a:p>
          <a:p>
            <a:r>
              <a:rPr lang="nl-NL" dirty="0"/>
              <a:t>Verklaar je antwoorden op vraag 2, 3 en 4 aan de hand van verhang en stroomsnelheid.</a:t>
            </a:r>
          </a:p>
          <a:p>
            <a:r>
              <a:rPr lang="nl-NL" dirty="0"/>
              <a:t>Wat is meanderen?</a:t>
            </a:r>
          </a:p>
          <a:p>
            <a:r>
              <a:rPr lang="nl-NL" dirty="0"/>
              <a:t>Leg het proces van meanderen uit?</a:t>
            </a:r>
          </a:p>
        </p:txBody>
      </p:sp>
    </p:spTree>
    <p:extLst>
      <p:ext uri="{BB962C8B-B14F-4D97-AF65-F5344CB8AC3E}">
        <p14:creationId xmlns:p14="http://schemas.microsoft.com/office/powerpoint/2010/main" val="165534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F71E-7DF2-4FA6-8E58-FFC6D1C483C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CB5A1F-207A-46CD-A8F6-5E7B464E03F6}"/>
              </a:ext>
            </a:extLst>
          </p:cNvPr>
          <p:cNvSpPr>
            <a:spLocks noGrp="1"/>
          </p:cNvSpPr>
          <p:nvPr>
            <p:ph idx="1"/>
          </p:nvPr>
        </p:nvSpPr>
        <p:spPr/>
        <p:txBody>
          <a:bodyPr/>
          <a:lstStyle/>
          <a:p>
            <a:r>
              <a:rPr lang="nl-NL" dirty="0">
                <a:hlinkClick r:id="rId2"/>
              </a:rPr>
              <a:t>https://waterinfo.rws.nl/#!/kaart/waterafvoer/</a:t>
            </a:r>
            <a:endParaRPr lang="nl-NL" dirty="0"/>
          </a:p>
          <a:p>
            <a:r>
              <a:rPr lang="nl-NL" dirty="0">
                <a:hlinkClick r:id="rId3"/>
              </a:rPr>
              <a:t>https://www.topotijdreis.nl/</a:t>
            </a:r>
            <a:endParaRPr lang="nl-NL" dirty="0"/>
          </a:p>
        </p:txBody>
      </p:sp>
    </p:spTree>
    <p:extLst>
      <p:ext uri="{BB962C8B-B14F-4D97-AF65-F5344CB8AC3E}">
        <p14:creationId xmlns:p14="http://schemas.microsoft.com/office/powerpoint/2010/main" val="132902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a:xfrm>
            <a:off x="4108653" y="3337422"/>
            <a:ext cx="8860565" cy="648072"/>
          </a:xfrm>
        </p:spPr>
        <p:txBody>
          <a:bodyPr/>
          <a:lstStyle/>
          <a:p>
            <a:r>
              <a:rPr lang="nl-NL" dirty="0"/>
              <a:t>Debiet &amp; Regiem</a:t>
            </a:r>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1644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lstStyle/>
          <a:p>
            <a:r>
              <a:rPr lang="nl-NL" dirty="0"/>
              <a:t>Hoe hoog of laag het water in de Waal staat, hangt ervan af hoeveel water de rivier afvoert. De hoeveelheid water die een rivier afvoert, heet debiet. Debiet wordt gemeten in kubieke meter water per seconde (m3/s).</a:t>
            </a:r>
          </a:p>
          <a:p>
            <a:r>
              <a:rPr lang="nl-NL" dirty="0"/>
              <a:t>Bij hoogwater is het debiet groot, bij laagwater is het debiet juist laag. </a:t>
            </a:r>
          </a:p>
          <a:p>
            <a:r>
              <a:rPr lang="nl-NL" dirty="0"/>
              <a:t>Als het debiet het hoogst is, spreekt men van piekafvoer van de rivier.</a:t>
            </a:r>
          </a:p>
        </p:txBody>
      </p:sp>
    </p:spTree>
    <p:extLst>
      <p:ext uri="{BB962C8B-B14F-4D97-AF65-F5344CB8AC3E}">
        <p14:creationId xmlns:p14="http://schemas.microsoft.com/office/powerpoint/2010/main" val="41412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normAutofit lnSpcReduction="10000"/>
          </a:bodyPr>
          <a:lstStyle/>
          <a:p>
            <a:pPr marL="0" indent="0">
              <a:buNone/>
            </a:pPr>
            <a:r>
              <a:rPr lang="nl-NL" dirty="0"/>
              <a:t>De Waal bij Lobith heeft een normale afvoer van 90.000 m</a:t>
            </a:r>
            <a:r>
              <a:rPr lang="nl-NL" baseline="30000" dirty="0"/>
              <a:t>3</a:t>
            </a:r>
            <a:r>
              <a:rPr lang="nl-NL" dirty="0"/>
              <a:t> / kubieke meter water per minuut. Wat is het debiet?</a:t>
            </a:r>
          </a:p>
          <a:p>
            <a:r>
              <a:rPr lang="nl-NL" dirty="0"/>
              <a:t>Het debiet is de afvoer in kubieke meter m</a:t>
            </a:r>
            <a:r>
              <a:rPr lang="nl-NL" baseline="30000" dirty="0"/>
              <a:t>3</a:t>
            </a:r>
            <a:r>
              <a:rPr lang="nl-NL" dirty="0"/>
              <a:t> per seconde. De Waal bij Lobith heeft dus een debiet van 90 000/60 = 1.500 m</a:t>
            </a:r>
            <a:r>
              <a:rPr lang="nl-NL" baseline="30000" dirty="0"/>
              <a:t>3</a:t>
            </a:r>
            <a:r>
              <a:rPr lang="nl-NL" dirty="0"/>
              <a:t> kubieke meter per seconde.</a:t>
            </a:r>
          </a:p>
          <a:p>
            <a:endParaRPr lang="nl-NL" dirty="0"/>
          </a:p>
          <a:p>
            <a:r>
              <a:rPr lang="nl-NL" dirty="0"/>
              <a:t>Check de site wat de huidige afvoer is van verschillende rivieren! Houd hem gedurende de les/dag in de gaten </a:t>
            </a:r>
            <a:r>
              <a:rPr lang="nl-NL" dirty="0">
                <a:hlinkClick r:id="rId2"/>
              </a:rPr>
              <a:t>https://waterinfo.rws.nl/#!/kaart/waterafvoer/</a:t>
            </a:r>
            <a:endParaRPr lang="nl-NL" dirty="0"/>
          </a:p>
        </p:txBody>
      </p:sp>
    </p:spTree>
    <p:extLst>
      <p:ext uri="{BB962C8B-B14F-4D97-AF65-F5344CB8AC3E}">
        <p14:creationId xmlns:p14="http://schemas.microsoft.com/office/powerpoint/2010/main" val="41461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2C2A7-A342-4C93-971C-BD639CC0BF61}"/>
              </a:ext>
            </a:extLst>
          </p:cNvPr>
          <p:cNvSpPr>
            <a:spLocks noGrp="1"/>
          </p:cNvSpPr>
          <p:nvPr>
            <p:ph type="title"/>
          </p:nvPr>
        </p:nvSpPr>
        <p:spPr/>
        <p:txBody>
          <a:bodyPr/>
          <a:lstStyle/>
          <a:p>
            <a:r>
              <a:rPr lang="nl-NL" dirty="0"/>
              <a:t>Variatie in debiet </a:t>
            </a:r>
          </a:p>
        </p:txBody>
      </p:sp>
      <p:sp>
        <p:nvSpPr>
          <p:cNvPr id="3" name="Tijdelijke aanduiding voor inhoud 2">
            <a:extLst>
              <a:ext uri="{FF2B5EF4-FFF2-40B4-BE49-F238E27FC236}">
                <a16:creationId xmlns:a16="http://schemas.microsoft.com/office/drawing/2014/main" id="{6E7390C5-DD0B-4764-9D5D-46D0FB380DE7}"/>
              </a:ext>
            </a:extLst>
          </p:cNvPr>
          <p:cNvSpPr>
            <a:spLocks noGrp="1"/>
          </p:cNvSpPr>
          <p:nvPr>
            <p:ph idx="1"/>
          </p:nvPr>
        </p:nvSpPr>
        <p:spPr/>
        <p:txBody>
          <a:bodyPr/>
          <a:lstStyle/>
          <a:p>
            <a:pPr marL="0" indent="0">
              <a:buNone/>
            </a:pPr>
            <a:r>
              <a:rPr lang="nl-NL" dirty="0"/>
              <a:t>Gedurende het jaar varieert het debiet van de rivieren </a:t>
            </a:r>
          </a:p>
          <a:p>
            <a:r>
              <a:rPr lang="nl-NL" dirty="0"/>
              <a:t>’s Winters is hun debiet hoog want van het regenwater dat in het stroomgebied valt, verdampt er weinig voor het de rivieren bereikt.</a:t>
            </a:r>
          </a:p>
          <a:p>
            <a:r>
              <a:rPr lang="nl-NL" dirty="0"/>
              <a:t>In de zomer is hun debiet meestal laag want van het regenwater dat in het stroomgebied valt, verdampt een groot deel voor het de rivieren bereikt.</a:t>
            </a:r>
          </a:p>
        </p:txBody>
      </p:sp>
      <p:pic>
        <p:nvPicPr>
          <p:cNvPr id="4" name="Afbeelding 3">
            <a:extLst>
              <a:ext uri="{FF2B5EF4-FFF2-40B4-BE49-F238E27FC236}">
                <a16:creationId xmlns:a16="http://schemas.microsoft.com/office/drawing/2014/main" id="{440B1151-AE10-4250-9482-5E601C7B3786}"/>
              </a:ext>
            </a:extLst>
          </p:cNvPr>
          <p:cNvPicPr>
            <a:picLocks noChangeAspect="1"/>
          </p:cNvPicPr>
          <p:nvPr/>
        </p:nvPicPr>
        <p:blipFill>
          <a:blip r:embed="rId2"/>
          <a:stretch>
            <a:fillRect/>
          </a:stretch>
        </p:blipFill>
        <p:spPr>
          <a:xfrm>
            <a:off x="4690361" y="4429125"/>
            <a:ext cx="7324725" cy="2428875"/>
          </a:xfrm>
          <a:prstGeom prst="rect">
            <a:avLst/>
          </a:prstGeom>
        </p:spPr>
      </p:pic>
    </p:spTree>
    <p:extLst>
      <p:ext uri="{BB962C8B-B14F-4D97-AF65-F5344CB8AC3E}">
        <p14:creationId xmlns:p14="http://schemas.microsoft.com/office/powerpoint/2010/main" val="2456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6A6BF-1ABF-4B5F-A7D5-EF48F642FF98}"/>
              </a:ext>
            </a:extLst>
          </p:cNvPr>
          <p:cNvSpPr>
            <a:spLocks noGrp="1"/>
          </p:cNvSpPr>
          <p:nvPr>
            <p:ph type="title"/>
          </p:nvPr>
        </p:nvSpPr>
        <p:spPr/>
        <p:txBody>
          <a:bodyPr/>
          <a:lstStyle/>
          <a:p>
            <a:r>
              <a:rPr lang="nl-NL" dirty="0"/>
              <a:t>Regiem</a:t>
            </a:r>
          </a:p>
        </p:txBody>
      </p:sp>
      <p:sp>
        <p:nvSpPr>
          <p:cNvPr id="3" name="Tijdelijke aanduiding voor inhoud 2">
            <a:extLst>
              <a:ext uri="{FF2B5EF4-FFF2-40B4-BE49-F238E27FC236}">
                <a16:creationId xmlns:a16="http://schemas.microsoft.com/office/drawing/2014/main" id="{2F61D871-6596-4190-BD82-9937A8F790A5}"/>
              </a:ext>
            </a:extLst>
          </p:cNvPr>
          <p:cNvSpPr>
            <a:spLocks noGrp="1"/>
          </p:cNvSpPr>
          <p:nvPr>
            <p:ph idx="1"/>
          </p:nvPr>
        </p:nvSpPr>
        <p:spPr/>
        <p:txBody>
          <a:bodyPr/>
          <a:lstStyle/>
          <a:p>
            <a:r>
              <a:rPr lang="nl-NL" dirty="0"/>
              <a:t>Het verschil tussen het hoogste debiet (de piekafvoer) en het laagste debiet in een rivier gedurende het jaar heet het regiem van de rivier.</a:t>
            </a:r>
          </a:p>
        </p:txBody>
      </p:sp>
    </p:spTree>
    <p:extLst>
      <p:ext uri="{BB962C8B-B14F-4D97-AF65-F5344CB8AC3E}">
        <p14:creationId xmlns:p14="http://schemas.microsoft.com/office/powerpoint/2010/main" val="8575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C6B732AF-707C-4E46-80AC-413C3F89E58E}"/>
              </a:ext>
            </a:extLst>
          </p:cNvPr>
          <p:cNvPicPr>
            <a:picLocks noGrp="1" noChangeAspect="1"/>
          </p:cNvPicPr>
          <p:nvPr>
            <p:ph idx="1"/>
          </p:nvPr>
        </p:nvPicPr>
        <p:blipFill rotWithShape="1">
          <a:blip r:embed="rId2"/>
          <a:srcRect l="17929" t="11905" r="24109" b="6288"/>
          <a:stretch/>
        </p:blipFill>
        <p:spPr>
          <a:xfrm>
            <a:off x="4062335" y="781528"/>
            <a:ext cx="6220913" cy="4936360"/>
          </a:xfrm>
          <a:prstGeom prst="rect">
            <a:avLst/>
          </a:prstGeom>
        </p:spPr>
      </p:pic>
    </p:spTree>
    <p:extLst>
      <p:ext uri="{BB962C8B-B14F-4D97-AF65-F5344CB8AC3E}">
        <p14:creationId xmlns:p14="http://schemas.microsoft.com/office/powerpoint/2010/main" val="183161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7778-B3D9-471B-99CD-01FC1BC6E99E}"/>
              </a:ext>
            </a:extLst>
          </p:cNvPr>
          <p:cNvSpPr>
            <a:spLocks noGrp="1"/>
          </p:cNvSpPr>
          <p:nvPr>
            <p:ph type="title"/>
          </p:nvPr>
        </p:nvSpPr>
        <p:spPr/>
        <p:txBody>
          <a:bodyPr/>
          <a:lstStyle/>
          <a:p>
            <a:r>
              <a:rPr lang="nl-NL" dirty="0"/>
              <a:t>Vertragingstijd</a:t>
            </a:r>
          </a:p>
        </p:txBody>
      </p:sp>
      <p:sp>
        <p:nvSpPr>
          <p:cNvPr id="3" name="Tijdelijke aanduiding voor inhoud 2">
            <a:extLst>
              <a:ext uri="{FF2B5EF4-FFF2-40B4-BE49-F238E27FC236}">
                <a16:creationId xmlns:a16="http://schemas.microsoft.com/office/drawing/2014/main" id="{AAE74C4D-23FD-4737-8C41-BCB6909B017B}"/>
              </a:ext>
            </a:extLst>
          </p:cNvPr>
          <p:cNvSpPr>
            <a:spLocks noGrp="1"/>
          </p:cNvSpPr>
          <p:nvPr>
            <p:ph idx="1"/>
          </p:nvPr>
        </p:nvSpPr>
        <p:spPr/>
        <p:txBody>
          <a:bodyPr/>
          <a:lstStyle/>
          <a:p>
            <a:r>
              <a:rPr lang="nl-NL" dirty="0"/>
              <a:t>Neerslag in het stroomgebied van een rivier, heeft tijd nodig om de rivier te bereiken. Die tijd is de vertragingstijd. </a:t>
            </a:r>
          </a:p>
          <a:p>
            <a:r>
              <a:rPr lang="nl-NL" dirty="0"/>
              <a:t>Die is kort als het water op een harde bodem valt waarin het niet weg kan zakken. </a:t>
            </a:r>
          </a:p>
          <a:p>
            <a:r>
              <a:rPr lang="nl-NL" dirty="0"/>
              <a:t>De vertragingstijd is lang als het water op een zachte bodem valt, daarin wegzakt en via de bodem uiteindelijk de hoofdrivier bereikt.</a:t>
            </a:r>
          </a:p>
        </p:txBody>
      </p:sp>
    </p:spTree>
    <p:extLst>
      <p:ext uri="{BB962C8B-B14F-4D97-AF65-F5344CB8AC3E}">
        <p14:creationId xmlns:p14="http://schemas.microsoft.com/office/powerpoint/2010/main" val="307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C6436-45BF-4EE2-85FE-AE662434DC30}"/>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B93EFC6A-7A5B-4716-9339-C8DC34621729}"/>
              </a:ext>
            </a:extLst>
          </p:cNvPr>
          <p:cNvSpPr>
            <a:spLocks noGrp="1"/>
          </p:cNvSpPr>
          <p:nvPr>
            <p:ph idx="1"/>
          </p:nvPr>
        </p:nvSpPr>
        <p:spPr/>
        <p:txBody>
          <a:bodyPr/>
          <a:lstStyle/>
          <a:p>
            <a:r>
              <a:rPr lang="nl-NL" dirty="0"/>
              <a:t>Nederland wordt ook wel het afvoerputje genoemd… Veel water moet via ons land naar de zee</a:t>
            </a:r>
          </a:p>
          <a:p>
            <a:r>
              <a:rPr lang="nl-NL" dirty="0"/>
              <a:t>Vroeger was het advies water zo snel mogelijk af te voeren naar de rivier en de zee</a:t>
            </a:r>
          </a:p>
          <a:p>
            <a:r>
              <a:rPr lang="nl-NL" dirty="0"/>
              <a:t>Sinds 2000 trendbreuk &gt; </a:t>
            </a:r>
            <a:r>
              <a:rPr lang="nl-NL" i="1" dirty="0"/>
              <a:t>Anders omgaan met water Waterbeleid voor de 21e eeuw</a:t>
            </a:r>
          </a:p>
        </p:txBody>
      </p:sp>
    </p:spTree>
    <p:extLst>
      <p:ext uri="{BB962C8B-B14F-4D97-AF65-F5344CB8AC3E}">
        <p14:creationId xmlns:p14="http://schemas.microsoft.com/office/powerpoint/2010/main" val="38336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DE4D5-9AEE-48CC-AD2E-FEE382A1DF51}">
  <ds:schemaRefs>
    <ds:schemaRef ds:uri="http://schemas.microsoft.com/sharepoint/v3/contenttype/forms"/>
  </ds:schemaRefs>
</ds:datastoreItem>
</file>

<file path=customXml/itemProps2.xml><?xml version="1.0" encoding="utf-8"?>
<ds:datastoreItem xmlns:ds="http://schemas.openxmlformats.org/officeDocument/2006/customXml" ds:itemID="{297C85AA-C9CD-4C87-83DC-94FC9D823D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9B9B1F-62F7-4E4B-B2FF-8C9C2AB18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TotalTime>
  <Words>571</Words>
  <Application>Microsoft Office PowerPoint</Application>
  <PresentationFormat>Breedbeeld</PresentationFormat>
  <Paragraphs>53</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Helicon thema</vt:lpstr>
      <vt:lpstr>De wereld en ik</vt:lpstr>
      <vt:lpstr>Debiet &amp; Regiem</vt:lpstr>
      <vt:lpstr>Debiet</vt:lpstr>
      <vt:lpstr>Debiet</vt:lpstr>
      <vt:lpstr>Variatie in debiet </vt:lpstr>
      <vt:lpstr>Regiem</vt:lpstr>
      <vt:lpstr>PowerPoint-presentatie</vt:lpstr>
      <vt:lpstr>Vertragingstijd</vt:lpstr>
      <vt:lpstr>Lange of korte vertragingstijd</vt:lpstr>
      <vt:lpstr>Dommel 1910 en verder</vt:lpstr>
      <vt:lpstr>Lange of Korte vertragingstijd</vt:lpstr>
      <vt:lpstr>Vragen bij Rivieren</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3</cp:revision>
  <cp:lastPrinted>2017-09-07T09:56:36Z</cp:lastPrinted>
  <dcterms:created xsi:type="dcterms:W3CDTF">2015-02-09T20:38:33Z</dcterms:created>
  <dcterms:modified xsi:type="dcterms:W3CDTF">2019-11-27T09:54:22Z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